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a4758b4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3a4758b4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a4758b4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a4758b4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a4758b4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a4758b4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a4758b4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a4758b4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a4758b4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a4758b4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a4758b4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a4758b4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a4758b4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a4758b4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a4758b4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a4758b4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a4758b4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a4758b4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a4758b4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a4758b4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a4758b4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a4758b4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a4758b4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a4758b4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a4758b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a4758b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HEDAETUL-ISLAM/Project" TargetMode="External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4742" l="0" r="0" t="4742"/>
          <a:stretch/>
        </p:blipFill>
        <p:spPr>
          <a:xfrm>
            <a:off x="5181200" y="1645500"/>
            <a:ext cx="3471224" cy="1974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System</a:t>
            </a: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6">
            <a:alphaModFix/>
          </a:blip>
          <a:srcRect b="0" l="13461" r="13454" t="0"/>
          <a:stretch/>
        </p:blipFill>
        <p:spPr>
          <a:xfrm>
            <a:off x="8271300" y="2337575"/>
            <a:ext cx="872700" cy="18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325" y="566550"/>
            <a:ext cx="5558627" cy="450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r>
              <a:rPr lang="en"/>
              <a:t> Diagram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91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 Diagram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93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525" y="473925"/>
            <a:ext cx="5147473" cy="466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Use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532325" y="272925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Admin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375" y="1227900"/>
            <a:ext cx="6230621" cy="39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532325" y="272925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HelpDesk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824" y="1251825"/>
            <a:ext cx="6360175" cy="38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669725" y="1079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Ambulance</a:t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000" y="1463625"/>
            <a:ext cx="6007999" cy="36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5" name="Google Shape;145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Features 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User &amp; Work done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Diagrams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Feature Use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520375" y="1193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Appointment</a:t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700" y="1550175"/>
            <a:ext cx="5876300" cy="35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813100" y="1121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</a:t>
            </a: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725" y="1460575"/>
            <a:ext cx="5793275" cy="36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59500"/>
            <a:ext cx="3350725" cy="29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520375" y="1193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Department</a:t>
            </a:r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425" y="1448625"/>
            <a:ext cx="5810574" cy="369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520375" y="1193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info</a:t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675" y="1448625"/>
            <a:ext cx="6097325" cy="369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520375" y="1193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</a:t>
            </a:r>
            <a:endParaRPr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675" y="1526275"/>
            <a:ext cx="6483323" cy="361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520375" y="1193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849" y="1460575"/>
            <a:ext cx="6615150" cy="368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analog system ? </a:t>
            </a:r>
            <a:endParaRPr/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</a:t>
            </a:r>
            <a:r>
              <a:rPr lang="en"/>
              <a:t>everything</a:t>
            </a:r>
            <a:r>
              <a:rPr lang="en"/>
              <a:t> is </a:t>
            </a:r>
            <a:r>
              <a:rPr lang="en"/>
              <a:t>computerized. So in short time if we can do any work easily then why we will backdated !!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Java Raw for Backend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JavaFx for Frontend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Database Oracle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Also all API for web version by Java Spring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Also ready for MySQL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</a:t>
            </a:r>
            <a:endParaRPr/>
          </a:p>
        </p:txBody>
      </p:sp>
      <p:sp>
        <p:nvSpPr>
          <p:cNvPr id="156" name="Google Shape;156;p20"/>
          <p:cNvSpPr txBox="1"/>
          <p:nvPr>
            <p:ph idx="2" type="body"/>
          </p:nvPr>
        </p:nvSpPr>
        <p:spPr>
          <a:xfrm>
            <a:off x="5126425" y="737325"/>
            <a:ext cx="3374400" cy="4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Here are the features you can use.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Ambulance		       Patient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Appointment	                       Patient  Record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Bill                                               Room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Department		         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Doctor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Employee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Lab Report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Operation Theater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Parking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&amp; Work Done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>
            <p:ph idx="2" type="body"/>
          </p:nvPr>
        </p:nvSpPr>
        <p:spPr>
          <a:xfrm>
            <a:off x="5180200" y="2594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Here two kind of user can use this app.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Employee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done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174" name="Google Shape;174;p23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We have done those </a:t>
            </a:r>
            <a:r>
              <a:rPr lang="en" sz="1300"/>
              <a:t>features</a:t>
            </a:r>
            <a:r>
              <a:rPr lang="en" sz="1300"/>
              <a:t> and </a:t>
            </a:r>
            <a:r>
              <a:rPr lang="en" sz="1300"/>
              <a:t>also</a:t>
            </a:r>
            <a:r>
              <a:rPr lang="en" sz="1300"/>
              <a:t> tried to cover maximum work process in a hospital.</a:t>
            </a:r>
            <a:endParaRPr sz="1300"/>
          </a:p>
        </p:txBody>
      </p:sp>
      <p:sp>
        <p:nvSpPr>
          <p:cNvPr id="175" name="Google Shape;175;p23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95</a:t>
            </a:r>
            <a:r>
              <a:rPr b="1" lang="en" sz="3600">
                <a:solidFill>
                  <a:schemeClr val="dk1"/>
                </a:solidFill>
              </a:rPr>
              <a:t>%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877450" y="2720888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We have covered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Sector</a:t>
            </a:r>
            <a:endParaRPr/>
          </a:p>
        </p:txBody>
      </p:sp>
      <p:sp>
        <p:nvSpPr>
          <p:cNvPr id="183" name="Google Shape;183;p24"/>
          <p:cNvSpPr txBox="1"/>
          <p:nvPr>
            <p:ph idx="1" type="subTitle"/>
          </p:nvPr>
        </p:nvSpPr>
        <p:spPr>
          <a:xfrm>
            <a:off x="689100" y="3331850"/>
            <a:ext cx="33009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You can collect our project from below link.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https://github.com/HEDAETUL-ISLAM/Project</a:t>
            </a:r>
            <a:endParaRPr sz="1300" u="sng">
              <a:solidFill>
                <a:srgbClr val="1155CC"/>
              </a:solidFill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4617800" y="3616700"/>
            <a:ext cx="44445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Database Designer Faisal Abdullah,Fokrul Islam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Apps Frontend, Backend by Hedaetul Islam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888" y="1227575"/>
            <a:ext cx="3706327" cy="18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